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84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A276D-FA25-4BDC-9347-D391EE3EC56C}" type="datetimeFigureOut">
              <a:rPr lang="es-ES" smtClean="0"/>
              <a:t>18/09/2014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3561A-3149-42D6-BA41-C90A78E47E4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1488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rgbClr val="00B05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rgbClr val="92D05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00B05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29817" y="1280160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Presentación de ayuda de ExcelyVBA.com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ExcelyVBA.com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0056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Tabla 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2661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Tabla 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043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Gráfico 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9333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s-ES" dirty="0" smtClean="0"/>
              <a:t>Gráfico 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5556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Vodafone">
      <a:dk1>
        <a:sysClr val="windowText" lastClr="000000"/>
      </a:dk1>
      <a:lt1>
        <a:sysClr val="window" lastClr="FFFFFF"/>
      </a:lt1>
      <a:dk2>
        <a:srgbClr val="5E2750"/>
      </a:dk2>
      <a:lt2>
        <a:srgbClr val="54575A"/>
      </a:lt2>
      <a:accent1>
        <a:srgbClr val="E60000"/>
      </a:accent1>
      <a:accent2>
        <a:srgbClr val="A8B400"/>
      </a:accent2>
      <a:accent3>
        <a:srgbClr val="9C2AA0"/>
      </a:accent3>
      <a:accent4>
        <a:srgbClr val="EB9700"/>
      </a:accent4>
      <a:accent5>
        <a:srgbClr val="007C92"/>
      </a:accent5>
      <a:accent6>
        <a:srgbClr val="FECB00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14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Presentación de ayuda de ExcelyVBA.com</vt:lpstr>
      <vt:lpstr>Tabla 1</vt:lpstr>
      <vt:lpstr>Tabla 2</vt:lpstr>
      <vt:lpstr>Gráfico 1</vt:lpstr>
      <vt:lpstr>Gráfico 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ayuda de ExcelyVBA.com</dc:title>
  <dc:creator>Arranz, Enrique</dc:creator>
  <cp:lastModifiedBy>Arranz, Enrique</cp:lastModifiedBy>
  <cp:revision>1</cp:revision>
  <dcterms:created xsi:type="dcterms:W3CDTF">2006-08-16T00:00:00Z</dcterms:created>
  <dcterms:modified xsi:type="dcterms:W3CDTF">2014-09-18T11:29:37Z</dcterms:modified>
</cp:coreProperties>
</file>